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7DB99E4-F5C5-47C1-823F-D454B9ACC00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59B2634-F9EA-42F4-99E7-D1AA783F1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99E4-F5C5-47C1-823F-D454B9ACC00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2634-F9EA-42F4-99E7-D1AA783F1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99E4-F5C5-47C1-823F-D454B9ACC00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2634-F9EA-42F4-99E7-D1AA783F1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7DB99E4-F5C5-47C1-823F-D454B9ACC00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59B2634-F9EA-42F4-99E7-D1AA783F10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7DB99E4-F5C5-47C1-823F-D454B9ACC00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59B2634-F9EA-42F4-99E7-D1AA783F1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99E4-F5C5-47C1-823F-D454B9ACC00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2634-F9EA-42F4-99E7-D1AA783F10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99E4-F5C5-47C1-823F-D454B9ACC00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2634-F9EA-42F4-99E7-D1AA783F10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7DB99E4-F5C5-47C1-823F-D454B9ACC00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9B2634-F9EA-42F4-99E7-D1AA783F10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99E4-F5C5-47C1-823F-D454B9ACC00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2634-F9EA-42F4-99E7-D1AA783F1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7DB99E4-F5C5-47C1-823F-D454B9ACC00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59B2634-F9EA-42F4-99E7-D1AA783F10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7DB99E4-F5C5-47C1-823F-D454B9ACC00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9B2634-F9EA-42F4-99E7-D1AA783F10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7DB99E4-F5C5-47C1-823F-D454B9ACC00B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59B2634-F9EA-42F4-99E7-D1AA783F1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ZzNbhaLHiQ&amp;feature=youtu.b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0IYVEMsNfw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1bAbfxVwD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00200"/>
            <a:ext cx="6172200" cy="1894362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LATEST TRENDS IN TECHNOLOGY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rone-for-Busines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988106"/>
            <a:ext cx="5410200" cy="3603193"/>
          </a:xfrm>
        </p:spPr>
      </p:pic>
      <p:pic>
        <p:nvPicPr>
          <p:cNvPr id="7" name="Picture 6" descr="14373477807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0"/>
            <a:ext cx="5905500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467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3. </a:t>
            </a:r>
            <a:r>
              <a:rPr lang="en-US" dirty="0" err="1" smtClean="0">
                <a:solidFill>
                  <a:schemeClr val="tx1"/>
                </a:solidFill>
              </a:rPr>
              <a:t>Selfie</a:t>
            </a:r>
            <a:r>
              <a:rPr lang="en-US" dirty="0" smtClean="0">
                <a:solidFill>
                  <a:schemeClr val="tx1"/>
                </a:solidFill>
              </a:rPr>
              <a:t> mirror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06 Make Up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1524000"/>
            <a:ext cx="4800600" cy="4876799"/>
          </a:xfrm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3048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This is the first smart mirror, it has six features:</a:t>
            </a:r>
          </a:p>
          <a:p>
            <a:pPr>
              <a:buFontTx/>
              <a:buChar char="-"/>
            </a:pPr>
            <a:r>
              <a:rPr lang="en-US" dirty="0" smtClean="0"/>
              <a:t>Hands free </a:t>
            </a:r>
            <a:r>
              <a:rPr lang="en-US" dirty="0" err="1" smtClean="0"/>
              <a:t>selfie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/>
              <a:t>Home surveillance ( it has two way video communication)  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/>
              <a:t>Smart home</a:t>
            </a:r>
          </a:p>
          <a:p>
            <a:pPr>
              <a:buFontTx/>
              <a:buChar char="-"/>
            </a:pPr>
            <a:r>
              <a:rPr lang="en-US" dirty="0" smtClean="0"/>
              <a:t> Information dashboard </a:t>
            </a:r>
          </a:p>
          <a:p>
            <a:pPr>
              <a:buFontTx/>
              <a:buChar char="-"/>
            </a:pPr>
            <a:r>
              <a:rPr lang="en-US" dirty="0" smtClean="0"/>
              <a:t> Skype calls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/>
              <a:t>Hi-fi sounds system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You can take a picture and post to your favorite social media. You can check news and weather, and make </a:t>
            </a:r>
            <a:r>
              <a:rPr lang="en-US" dirty="0" err="1" smtClean="0"/>
              <a:t>skype</a:t>
            </a:r>
            <a:r>
              <a:rPr lang="en-US" dirty="0" smtClean="0"/>
              <a:t> calls.</a:t>
            </a:r>
          </a:p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www.youtube.com/watch?v=uZzNbhaLHiQ&amp;feature=youtu.be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lfie-mirror-business-1215x8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" y="381000"/>
            <a:ext cx="7465219" cy="6092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B30F7B500000578-0-image-a-24_143898501469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971800"/>
            <a:ext cx="4038600" cy="3607580"/>
          </a:xfrm>
        </p:spPr>
      </p:pic>
      <p:pic>
        <p:nvPicPr>
          <p:cNvPr id="5" name="Picture 4" descr="article-urn-publicid-ap.org-f5fa95631ce146cc804f6c69f26476af-6YRqrz98hHSK2-758_634x4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28599"/>
            <a:ext cx="5029200" cy="3514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xl_7314_TP-food-selfie-finedininglover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533400"/>
            <a:ext cx="739140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SELFIE TECHNOLOGY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7467600" cy="4873752"/>
          </a:xfrm>
        </p:spPr>
        <p:txBody>
          <a:bodyPr/>
          <a:lstStyle/>
          <a:p>
            <a:endParaRPr lang="en-US" sz="3200" dirty="0" smtClean="0">
              <a:latin typeface="Berlin Sans FB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Berlin Sans FB" pitchFamily="34" charset="0"/>
              </a:rPr>
              <a:t>   </a:t>
            </a:r>
            <a:r>
              <a:rPr lang="en-US" sz="3200" dirty="0" smtClean="0">
                <a:latin typeface="Berlin Sans FB" pitchFamily="34" charset="0"/>
              </a:rPr>
              <a:t> 1</a:t>
            </a:r>
            <a:r>
              <a:rPr lang="en-US" sz="3600" dirty="0" smtClean="0">
                <a:latin typeface="Berlin Sans FB" pitchFamily="34" charset="0"/>
              </a:rPr>
              <a:t>. </a:t>
            </a:r>
            <a:r>
              <a:rPr lang="en-US" sz="3600" dirty="0" err="1" smtClean="0">
                <a:latin typeface="Berlin Sans FB" pitchFamily="34" charset="0"/>
              </a:rPr>
              <a:t>Priyn’t</a:t>
            </a:r>
            <a:r>
              <a:rPr lang="en-US" sz="3600" dirty="0" smtClean="0">
                <a:latin typeface="Berlin Sans FB" pitchFamily="34" charset="0"/>
              </a:rPr>
              <a:t> New Photo Printing Case</a:t>
            </a:r>
          </a:p>
          <a:p>
            <a:pPr>
              <a:buNone/>
            </a:pPr>
            <a:r>
              <a:rPr lang="en-US" sz="3600" dirty="0" smtClean="0">
                <a:latin typeface="Berlin Sans FB" pitchFamily="34" charset="0"/>
              </a:rPr>
              <a:t>   2</a:t>
            </a:r>
            <a:r>
              <a:rPr lang="en-US" sz="3600" dirty="0" smtClean="0">
                <a:latin typeface="Berlin Sans FB" pitchFamily="34" charset="0"/>
              </a:rPr>
              <a:t>. Drone </a:t>
            </a:r>
          </a:p>
          <a:p>
            <a:pPr>
              <a:buNone/>
            </a:pPr>
            <a:r>
              <a:rPr lang="en-US" sz="3600" dirty="0" smtClean="0">
                <a:latin typeface="Berlin Sans FB" pitchFamily="34" charset="0"/>
              </a:rPr>
              <a:t>   3</a:t>
            </a:r>
            <a:r>
              <a:rPr lang="en-US" sz="3600" dirty="0" smtClean="0">
                <a:latin typeface="Berlin Sans FB" pitchFamily="34" charset="0"/>
              </a:rPr>
              <a:t>. </a:t>
            </a:r>
            <a:r>
              <a:rPr lang="en-US" sz="3600" dirty="0" err="1" smtClean="0">
                <a:latin typeface="Berlin Sans FB" pitchFamily="34" charset="0"/>
              </a:rPr>
              <a:t>Selfie</a:t>
            </a:r>
            <a:r>
              <a:rPr lang="en-US" sz="3600" dirty="0" smtClean="0">
                <a:latin typeface="Berlin Sans FB" pitchFamily="34" charset="0"/>
              </a:rPr>
              <a:t> Mirror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020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1. </a:t>
            </a:r>
            <a:r>
              <a:rPr lang="en-US" dirty="0" err="1" smtClean="0">
                <a:solidFill>
                  <a:schemeClr val="tx1"/>
                </a:solidFill>
              </a:rPr>
              <a:t>Prynts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New </a:t>
            </a:r>
            <a:r>
              <a:rPr lang="en-US" dirty="0" smtClean="0">
                <a:solidFill>
                  <a:schemeClr val="tx1"/>
                </a:solidFill>
              </a:rPr>
              <a:t>Photo Printing </a:t>
            </a:r>
            <a:r>
              <a:rPr lang="en-US" dirty="0" smtClean="0">
                <a:solidFill>
                  <a:schemeClr val="tx1"/>
                </a:solidFill>
              </a:rPr>
              <a:t>Case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prynt-smartphone-case-print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514600"/>
            <a:ext cx="3864322" cy="2514600"/>
          </a:xfrm>
        </p:spPr>
      </p:pic>
      <p:sp>
        <p:nvSpPr>
          <p:cNvPr id="5" name="TextBox 4"/>
          <p:cNvSpPr txBox="1"/>
          <p:nvPr/>
        </p:nvSpPr>
        <p:spPr>
          <a:xfrm>
            <a:off x="533400" y="1600200"/>
            <a:ext cx="3810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600" dirty="0" smtClean="0"/>
              <a:t>Prynt </a:t>
            </a:r>
            <a:r>
              <a:rPr lang="en-US" sz="1600" dirty="0" smtClean="0"/>
              <a:t>is </a:t>
            </a:r>
            <a:r>
              <a:rPr lang="en-US" sz="1600" dirty="0" smtClean="0"/>
              <a:t>a smartphone </a:t>
            </a:r>
            <a:r>
              <a:rPr lang="en-US" sz="1600" dirty="0" smtClean="0"/>
              <a:t>case that doubles as an instant photo </a:t>
            </a:r>
            <a:r>
              <a:rPr lang="en-US" sz="1600" dirty="0" smtClean="0"/>
              <a:t>printer.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You </a:t>
            </a:r>
            <a:r>
              <a:rPr lang="en-US" sz="1600" dirty="0" smtClean="0"/>
              <a:t>can take pictures but you can also print pictures from Instagram, Facebook and any pictures that already on your smartphone. 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These printing case usually fits to Iphone </a:t>
            </a:r>
            <a:r>
              <a:rPr lang="en-US" sz="1600" dirty="0" smtClean="0"/>
              <a:t>6s, 6, 5s, 5c, </a:t>
            </a:r>
            <a:r>
              <a:rPr lang="en-US" sz="1600" dirty="0" smtClean="0"/>
              <a:t>and 5 also fits to </a:t>
            </a:r>
            <a:r>
              <a:rPr lang="en-US" sz="1600" dirty="0" smtClean="0"/>
              <a:t>Samsung Galaxy S5 and </a:t>
            </a:r>
            <a:r>
              <a:rPr lang="en-US" sz="1600" dirty="0" smtClean="0"/>
              <a:t>S4.</a:t>
            </a:r>
            <a:r>
              <a:rPr lang="en-US" sz="1600" dirty="0" smtClean="0"/>
              <a:t> </a:t>
            </a:r>
            <a:r>
              <a:rPr lang="en-US" sz="16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 smtClean="0"/>
              <a:t>The photos take about 30 seconds to print.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You can also use the Prynt case to view “augmented reality” videos within your printed photos. </a:t>
            </a:r>
          </a:p>
          <a:p>
            <a:endParaRPr lang="en-US" sz="1600" dirty="0" smtClean="0">
              <a:hlinkClick r:id="rId3"/>
            </a:endParaRPr>
          </a:p>
          <a:p>
            <a:r>
              <a:rPr lang="en-US" sz="1600" dirty="0" smtClean="0">
                <a:hlinkClick r:id="rId3"/>
              </a:rPr>
              <a:t>https</a:t>
            </a:r>
            <a:r>
              <a:rPr lang="en-US" sz="1600" dirty="0" smtClean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www.youtube.com/watch?v=u0IYVEMsNfw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>
                <a:hlinkClick r:id="rId4"/>
              </a:rPr>
              <a:t>https</a:t>
            </a:r>
            <a:r>
              <a:rPr lang="en-US" sz="1600" dirty="0" smtClean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www.youtube.com/watch?v=F1bAbfxVwDU</a:t>
            </a:r>
            <a:endParaRPr lang="en-US" sz="1600" dirty="0" smtClean="0"/>
          </a:p>
          <a:p>
            <a:pPr fontAlgn="base"/>
            <a:endParaRPr lang="en-US" sz="1400" dirty="0" smtClean="0"/>
          </a:p>
          <a:p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0045" r="2024" b="5397"/>
          <a:stretch>
            <a:fillRect/>
          </a:stretch>
        </p:blipFill>
        <p:spPr bwMode="auto">
          <a:xfrm>
            <a:off x="0" y="685800"/>
            <a:ext cx="9144000" cy="566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laroid-phone-case-instant-pictures-prynt-fb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533400"/>
            <a:ext cx="7010400" cy="5792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2. </a:t>
            </a:r>
            <a:r>
              <a:rPr lang="en-US" dirty="0" smtClean="0">
                <a:solidFill>
                  <a:schemeClr val="tx1"/>
                </a:solidFill>
              </a:rPr>
              <a:t>Drone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DronesTeas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2209800"/>
            <a:ext cx="4267200" cy="3003062"/>
          </a:xfrm>
        </p:spPr>
      </p:pic>
      <p:sp>
        <p:nvSpPr>
          <p:cNvPr id="5" name="TextBox 4"/>
          <p:cNvSpPr txBox="1"/>
          <p:nvPr/>
        </p:nvSpPr>
        <p:spPr>
          <a:xfrm>
            <a:off x="228600" y="2514600"/>
            <a:ext cx="388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Drones </a:t>
            </a:r>
            <a:r>
              <a:rPr lang="en-US" dirty="0" smtClean="0"/>
              <a:t>are more formally known as unmanned aerial vehicles (UAV). 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A drone </a:t>
            </a:r>
            <a:r>
              <a:rPr lang="en-US" dirty="0" smtClean="0"/>
              <a:t>is a flying </a:t>
            </a:r>
            <a:r>
              <a:rPr lang="en-US" dirty="0" smtClean="0"/>
              <a:t>robot.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</a:t>
            </a:r>
            <a:r>
              <a:rPr lang="en-US" dirty="0" smtClean="0"/>
              <a:t>aircraft </a:t>
            </a:r>
            <a:r>
              <a:rPr lang="en-US" dirty="0" smtClean="0"/>
              <a:t>can be controlled </a:t>
            </a:r>
            <a:r>
              <a:rPr lang="en-US" dirty="0" smtClean="0"/>
              <a:t>or can fly </a:t>
            </a:r>
            <a:r>
              <a:rPr lang="en-US" dirty="0" smtClean="0"/>
              <a:t>freely through </a:t>
            </a:r>
            <a:r>
              <a:rPr lang="en-US" dirty="0" smtClean="0"/>
              <a:t>software-controlled flight </a:t>
            </a:r>
            <a:r>
              <a:rPr lang="en-US" dirty="0" smtClean="0"/>
              <a:t>plans.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2o69xdty9juuo5xkbo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447800"/>
            <a:ext cx="77724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48600" cy="99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flying+a+dron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886200"/>
            <a:ext cx="4267200" cy="2819400"/>
          </a:xfrm>
        </p:spPr>
      </p:pic>
      <p:pic>
        <p:nvPicPr>
          <p:cNvPr id="4" name="Picture 3" descr="Bebop_Comman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304800"/>
            <a:ext cx="6397885" cy="3352800"/>
          </a:xfrm>
          <a:prstGeom prst="rect">
            <a:avLst/>
          </a:prstGeom>
        </p:spPr>
      </p:pic>
      <p:pic>
        <p:nvPicPr>
          <p:cNvPr id="5" name="Picture 4" descr="ZanoCamera-Dr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581400"/>
            <a:ext cx="3430224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275</TotalTime>
  <Words>184</Words>
  <Application>Microsoft Office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LATEST TRENDS IN TECHNOLOGY</vt:lpstr>
      <vt:lpstr>Slide 2</vt:lpstr>
      <vt:lpstr>SELFIE TECHNOLOGY</vt:lpstr>
      <vt:lpstr>1. Prynts New Photo Printing Case </vt:lpstr>
      <vt:lpstr>Slide 5</vt:lpstr>
      <vt:lpstr>Slide 6</vt:lpstr>
      <vt:lpstr>2. Drone</vt:lpstr>
      <vt:lpstr>Slide 8</vt:lpstr>
      <vt:lpstr>Slide 9</vt:lpstr>
      <vt:lpstr>Slide 10</vt:lpstr>
      <vt:lpstr>3. Selfie mirror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datkin</dc:creator>
  <cp:lastModifiedBy>datkin</cp:lastModifiedBy>
  <cp:revision>28</cp:revision>
  <dcterms:created xsi:type="dcterms:W3CDTF">2016-03-01T12:05:13Z</dcterms:created>
  <dcterms:modified xsi:type="dcterms:W3CDTF">2016-03-01T16:48:18Z</dcterms:modified>
</cp:coreProperties>
</file>